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57" r:id="rId4"/>
    <p:sldId id="258" r:id="rId5"/>
    <p:sldId id="262" r:id="rId6"/>
    <p:sldId id="263" r:id="rId7"/>
    <p:sldId id="264" r:id="rId8"/>
    <p:sldId id="265" r:id="rId9"/>
    <p:sldId id="261" r:id="rId10"/>
    <p:sldId id="260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4766-BF84-41A2-A671-D10C135B8BBE}" type="datetimeFigureOut">
              <a:rPr lang="it-IT" smtClean="0"/>
              <a:pPr/>
              <a:t>16/01/2021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D11E-5B7E-48B5-A4F7-98FFF3729DC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4766-BF84-41A2-A671-D10C135B8BBE}" type="datetimeFigureOut">
              <a:rPr lang="it-IT" smtClean="0"/>
              <a:pPr/>
              <a:t>16/01/2021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D11E-5B7E-48B5-A4F7-98FFF3729DC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4766-BF84-41A2-A671-D10C135B8BBE}" type="datetimeFigureOut">
              <a:rPr lang="it-IT" smtClean="0"/>
              <a:pPr/>
              <a:t>16/01/2021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D11E-5B7E-48B5-A4F7-98FFF3729DC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4766-BF84-41A2-A671-D10C135B8BBE}" type="datetimeFigureOut">
              <a:rPr lang="it-IT" smtClean="0"/>
              <a:pPr/>
              <a:t>16/01/2021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D11E-5B7E-48B5-A4F7-98FFF3729DC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4766-BF84-41A2-A671-D10C135B8BBE}" type="datetimeFigureOut">
              <a:rPr lang="it-IT" smtClean="0"/>
              <a:pPr/>
              <a:t>16/01/2021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D11E-5B7E-48B5-A4F7-98FFF3729DC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4766-BF84-41A2-A671-D10C135B8BBE}" type="datetimeFigureOut">
              <a:rPr lang="it-IT" smtClean="0"/>
              <a:pPr/>
              <a:t>16/01/2021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D11E-5B7E-48B5-A4F7-98FFF3729DC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4766-BF84-41A2-A671-D10C135B8BBE}" type="datetimeFigureOut">
              <a:rPr lang="it-IT" smtClean="0"/>
              <a:pPr/>
              <a:t>16/01/2021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D11E-5B7E-48B5-A4F7-98FFF3729DC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4766-BF84-41A2-A671-D10C135B8BBE}" type="datetimeFigureOut">
              <a:rPr lang="it-IT" smtClean="0"/>
              <a:pPr/>
              <a:t>16/01/2021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D11E-5B7E-48B5-A4F7-98FFF3729DC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4766-BF84-41A2-A671-D10C135B8BBE}" type="datetimeFigureOut">
              <a:rPr lang="it-IT" smtClean="0"/>
              <a:pPr/>
              <a:t>16/01/2021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D11E-5B7E-48B5-A4F7-98FFF3729DC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4766-BF84-41A2-A671-D10C135B8BBE}" type="datetimeFigureOut">
              <a:rPr lang="it-IT" smtClean="0"/>
              <a:pPr/>
              <a:t>16/01/2021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3D11E-5B7E-48B5-A4F7-98FFF3729DC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84766-BF84-41A2-A671-D10C135B8BBE}" type="datetimeFigureOut">
              <a:rPr lang="it-IT" smtClean="0"/>
              <a:pPr/>
              <a:t>16/01/2021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2F3D11E-5B7E-48B5-A4F7-98FFF3729DC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F84766-BF84-41A2-A671-D10C135B8BBE}" type="datetimeFigureOut">
              <a:rPr lang="it-IT" smtClean="0"/>
              <a:pPr/>
              <a:t>16/01/2021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F3D11E-5B7E-48B5-A4F7-98FFF3729DC3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SCUOLA PRIMARIA </a:t>
            </a:r>
            <a:br>
              <a:rPr lang="it-IT" dirty="0"/>
            </a:br>
            <a:r>
              <a:rPr lang="it-IT" dirty="0"/>
              <a:t>TALAMONA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28596" y="3786190"/>
            <a:ext cx="7854696" cy="1752600"/>
          </a:xfrm>
        </p:spPr>
        <p:txBody>
          <a:bodyPr/>
          <a:lstStyle/>
          <a:p>
            <a:r>
              <a:rPr lang="it-IT" dirty="0"/>
              <a:t>Iscrizioni alla CLASSE PRIMA</a:t>
            </a:r>
          </a:p>
          <a:p>
            <a:r>
              <a:rPr lang="it-IT" dirty="0"/>
              <a:t>Anno scolastico 2021/2022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METODOLOGIE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Lezione frontale partecipata</a:t>
            </a:r>
          </a:p>
          <a:p>
            <a:r>
              <a:rPr lang="it-IT" dirty="0"/>
              <a:t>Apprendimento cooperativo</a:t>
            </a:r>
          </a:p>
          <a:p>
            <a:r>
              <a:rPr lang="it-IT" dirty="0"/>
              <a:t>Tutoraggio</a:t>
            </a:r>
          </a:p>
          <a:p>
            <a:r>
              <a:rPr lang="it-IT" dirty="0"/>
              <a:t>Apprendimento tra pari</a:t>
            </a:r>
          </a:p>
          <a:p>
            <a:r>
              <a:rPr lang="it-IT" dirty="0"/>
              <a:t>Attività </a:t>
            </a:r>
            <a:r>
              <a:rPr lang="it-IT" dirty="0" err="1"/>
              <a:t>laboratoriali</a:t>
            </a:r>
            <a:endParaRPr lang="it-IT" dirty="0"/>
          </a:p>
          <a:p>
            <a:r>
              <a:rPr lang="it-IT" dirty="0"/>
              <a:t>Compiti di realtà</a:t>
            </a:r>
          </a:p>
          <a:p>
            <a:r>
              <a:rPr lang="it-IT" dirty="0" err="1"/>
              <a:t>Problem</a:t>
            </a:r>
            <a:r>
              <a:rPr lang="it-IT" dirty="0"/>
              <a:t> </a:t>
            </a:r>
            <a:r>
              <a:rPr lang="it-IT" dirty="0" err="1"/>
              <a:t>solving</a:t>
            </a:r>
            <a:endParaRPr lang="it-IT" dirty="0"/>
          </a:p>
          <a:p>
            <a:r>
              <a:rPr lang="it-IT" dirty="0"/>
              <a:t>“momenti” di </a:t>
            </a:r>
            <a:r>
              <a:rPr lang="it-IT" dirty="0" err="1"/>
              <a:t>Debate</a:t>
            </a:r>
            <a:r>
              <a:rPr lang="it-IT" dirty="0"/>
              <a:t>  e Classe capovolta</a:t>
            </a:r>
          </a:p>
          <a:p>
            <a:endParaRPr lang="it-IT" dirty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30003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LE NOSTRE </a:t>
            </a:r>
            <a:br>
              <a:rPr lang="it-IT" dirty="0"/>
            </a:br>
            <a:r>
              <a:rPr lang="it-IT" dirty="0"/>
              <a:t>PAROLE  </a:t>
            </a:r>
            <a:r>
              <a:rPr lang="it-IT" dirty="0" err="1"/>
              <a:t>D’ORDINE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20684455">
            <a:off x="676758" y="4611383"/>
            <a:ext cx="4762123" cy="8951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2800" dirty="0"/>
              <a:t>Il bambino al centro </a:t>
            </a:r>
          </a:p>
          <a:p>
            <a:pPr>
              <a:buNone/>
            </a:pPr>
            <a:r>
              <a:rPr lang="it-IT" sz="2800" dirty="0"/>
              <a:t>del processo d’ apprendimento</a:t>
            </a:r>
          </a:p>
        </p:txBody>
      </p:sp>
      <p:sp>
        <p:nvSpPr>
          <p:cNvPr id="4" name="CasellaDiTesto 3"/>
          <p:cNvSpPr txBox="1"/>
          <p:nvPr/>
        </p:nvSpPr>
        <p:spPr>
          <a:xfrm rot="1216812">
            <a:off x="5631274" y="1140509"/>
            <a:ext cx="35310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	</a:t>
            </a:r>
            <a:r>
              <a:rPr lang="it-IT" sz="2800" dirty="0"/>
              <a:t>Autonomia</a:t>
            </a:r>
          </a:p>
          <a:p>
            <a:r>
              <a:rPr lang="it-IT" sz="2800" dirty="0"/>
              <a:t>Responsabilità</a:t>
            </a:r>
          </a:p>
          <a:p>
            <a:r>
              <a:rPr lang="it-IT" sz="2800" dirty="0"/>
              <a:t>                Comunità</a:t>
            </a:r>
          </a:p>
        </p:txBody>
      </p:sp>
      <p:sp>
        <p:nvSpPr>
          <p:cNvPr id="5" name="CasellaDiTesto 4"/>
          <p:cNvSpPr txBox="1"/>
          <p:nvPr/>
        </p:nvSpPr>
        <p:spPr>
          <a:xfrm rot="20996259">
            <a:off x="281548" y="683208"/>
            <a:ext cx="57864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Condivisione </a:t>
            </a:r>
          </a:p>
          <a:p>
            <a:r>
              <a:rPr lang="it-IT" sz="2800" dirty="0"/>
              <a:t>	Cooperazione </a:t>
            </a:r>
          </a:p>
          <a:p>
            <a:r>
              <a:rPr lang="it-IT" sz="2800" dirty="0"/>
              <a:t>		Tutoraggio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429124" y="5857892"/>
            <a:ext cx="514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Sviluppo delle competenze</a:t>
            </a:r>
          </a:p>
        </p:txBody>
      </p:sp>
      <p:sp>
        <p:nvSpPr>
          <p:cNvPr id="8" name="CasellaDiTesto 7"/>
          <p:cNvSpPr txBox="1"/>
          <p:nvPr/>
        </p:nvSpPr>
        <p:spPr>
          <a:xfrm rot="806396">
            <a:off x="6547192" y="4694410"/>
            <a:ext cx="2312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Accoglienza</a:t>
            </a:r>
          </a:p>
        </p:txBody>
      </p:sp>
      <p:sp>
        <p:nvSpPr>
          <p:cNvPr id="9" name="CasellaDiTesto 8"/>
          <p:cNvSpPr txBox="1"/>
          <p:nvPr/>
        </p:nvSpPr>
        <p:spPr>
          <a:xfrm rot="21200744">
            <a:off x="236655" y="2778009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Inclusione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 fontScale="90000"/>
          </a:bodyPr>
          <a:lstStyle/>
          <a:p>
            <a:r>
              <a:rPr lang="it-IT" dirty="0"/>
              <a:t>PROPOSTE   TEMPI  SCUOLA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14353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it-IT" sz="2400" dirty="0"/>
              <a:t>TEMPO “CORTO” : </a:t>
            </a:r>
          </a:p>
          <a:p>
            <a:pPr>
              <a:buNone/>
            </a:pPr>
            <a:r>
              <a:rPr lang="it-IT" sz="2400" b="1" dirty="0"/>
              <a:t>    27  h settimanali</a:t>
            </a:r>
          </a:p>
          <a:p>
            <a:pPr>
              <a:buNone/>
            </a:pPr>
            <a:r>
              <a:rPr lang="it-IT" sz="2400" dirty="0"/>
              <a:t>    lunedì         8:00 / 13:00</a:t>
            </a:r>
          </a:p>
          <a:p>
            <a:pPr>
              <a:buNone/>
            </a:pPr>
            <a:r>
              <a:rPr lang="it-IT" sz="2400" dirty="0"/>
              <a:t>    martedì      8:00 / 12:30  e  14:30 / 16:30</a:t>
            </a:r>
          </a:p>
          <a:p>
            <a:pPr>
              <a:buNone/>
            </a:pPr>
            <a:r>
              <a:rPr lang="it-IT" sz="2400" dirty="0"/>
              <a:t>    mercoledì  8:00 / 12:30</a:t>
            </a:r>
          </a:p>
          <a:p>
            <a:pPr>
              <a:buNone/>
            </a:pPr>
            <a:r>
              <a:rPr lang="it-IT" sz="2400" dirty="0"/>
              <a:t>    giovedì       8:00 / 12:30  e  14:30 / 16:30</a:t>
            </a:r>
          </a:p>
          <a:p>
            <a:pPr>
              <a:buNone/>
            </a:pPr>
            <a:r>
              <a:rPr lang="it-IT" sz="2400" dirty="0"/>
              <a:t>    venerdì       8:00 / 12:30</a:t>
            </a:r>
          </a:p>
          <a:p>
            <a:pPr>
              <a:buNone/>
            </a:pPr>
            <a:endParaRPr lang="it-IT" sz="2400" dirty="0"/>
          </a:p>
          <a:p>
            <a:pPr>
              <a:buFont typeface="Wingdings" pitchFamily="2" charset="2"/>
              <a:buChar char="Ø"/>
            </a:pPr>
            <a:r>
              <a:rPr lang="it-IT" sz="2400" dirty="0"/>
              <a:t>TEMPO PIENO - Modello SENZA ZAINO </a:t>
            </a:r>
          </a:p>
          <a:p>
            <a:pPr>
              <a:buNone/>
            </a:pPr>
            <a:r>
              <a:rPr lang="it-IT" sz="2400" b="1" dirty="0"/>
              <a:t>    40  h settimanali   </a:t>
            </a:r>
            <a:r>
              <a:rPr lang="it-IT" sz="2000" dirty="0"/>
              <a:t>(servizio mensa compreso)</a:t>
            </a:r>
          </a:p>
          <a:p>
            <a:pPr>
              <a:buNone/>
            </a:pPr>
            <a:r>
              <a:rPr lang="it-IT" sz="2400" dirty="0"/>
              <a:t>    lunedì, martedì, giovedì e venerdì  8:00 / 16:30  </a:t>
            </a:r>
          </a:p>
          <a:p>
            <a:pPr>
              <a:buNone/>
            </a:pPr>
            <a:r>
              <a:rPr lang="it-IT" sz="2400" dirty="0"/>
              <a:t>    mercoledì  8:00 / 14:00</a:t>
            </a:r>
          </a:p>
          <a:p>
            <a:pPr>
              <a:buNone/>
            </a:pPr>
            <a:r>
              <a:rPr lang="it-IT" sz="2400" dirty="0"/>
              <a:t>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/>
              <a:t>SPAZI  COMUNI       </a:t>
            </a:r>
            <a:endParaRPr lang="it-IT" sz="2400" dirty="0"/>
          </a:p>
        </p:txBody>
      </p:sp>
      <p:pic>
        <p:nvPicPr>
          <p:cNvPr id="1027" name="Picture 3" descr="C:\Users\Francesca Cucchi\Desktop\men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94076">
            <a:off x="136358" y="1687012"/>
            <a:ext cx="4349904" cy="3262300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5357818" y="2500306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Angolo biblioteca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42910" y="5643578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Mensa</a:t>
            </a:r>
          </a:p>
        </p:txBody>
      </p:sp>
      <p:pic>
        <p:nvPicPr>
          <p:cNvPr id="1026" name="Picture 2" descr="C:\Users\Francesca Cucchi\Desktop\bibli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946006">
            <a:off x="4016801" y="3396021"/>
            <a:ext cx="4885031" cy="3027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2" name="Picture 4" descr="C:\Users\Francesca Cucchi\Desktop\at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000240"/>
            <a:ext cx="4873852" cy="3655246"/>
          </a:xfrm>
          <a:prstGeom prst="rect">
            <a:avLst/>
          </a:prstGeom>
          <a:noFill/>
        </p:spPr>
      </p:pic>
      <p:pic>
        <p:nvPicPr>
          <p:cNvPr id="2050" name="Picture 2" descr="C:\Users\Francesca Cucchi\Desktop\aula p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449885">
            <a:off x="4357686" y="3286124"/>
            <a:ext cx="4551368" cy="3413525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5572132" y="2143116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Atrio e </a:t>
            </a:r>
          </a:p>
          <a:p>
            <a:r>
              <a:rPr lang="it-IT" sz="2400" dirty="0"/>
              <a:t>         aula informatica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Giardino , lato ovest e lato est</a:t>
            </a:r>
          </a:p>
        </p:txBody>
      </p:sp>
      <p:pic>
        <p:nvPicPr>
          <p:cNvPr id="3074" name="Picture 2" descr="C:\Users\Francesca Cucchi\Desktop\giardino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429000"/>
            <a:ext cx="4286248" cy="3214686"/>
          </a:xfrm>
          <a:prstGeom prst="rect">
            <a:avLst/>
          </a:prstGeom>
          <a:noFill/>
        </p:spPr>
      </p:pic>
      <p:pic>
        <p:nvPicPr>
          <p:cNvPr id="3075" name="Picture 3" descr="C:\Users\Francesca Cucchi\Desktop\giardi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000240"/>
            <a:ext cx="4476957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229600" cy="1143000"/>
          </a:xfrm>
        </p:spPr>
        <p:txBody>
          <a:bodyPr>
            <a:normAutofit/>
          </a:bodyPr>
          <a:lstStyle/>
          <a:p>
            <a:r>
              <a:rPr lang="it-IT" sz="2400" dirty="0"/>
              <a:t>Atelier creativo (in fase di allestimento)</a:t>
            </a:r>
          </a:p>
        </p:txBody>
      </p:sp>
      <p:pic>
        <p:nvPicPr>
          <p:cNvPr id="4098" name="Picture 2" descr="C:\Users\Francesca Cucchi\Desktop\atelier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4426489" cy="3319867"/>
          </a:xfrm>
          <a:prstGeom prst="rect">
            <a:avLst/>
          </a:prstGeom>
          <a:noFill/>
        </p:spPr>
      </p:pic>
      <p:pic>
        <p:nvPicPr>
          <p:cNvPr id="1026" name="Picture 2" descr="C:\Users\Francesca Cucchi\Desktop\IMG_20210112_1408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2914">
            <a:off x="4076432" y="3696716"/>
            <a:ext cx="4888133" cy="2820073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6215074" y="3000372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Palestra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57884" y="1142984"/>
            <a:ext cx="1928826" cy="642942"/>
          </a:xfrm>
        </p:spPr>
        <p:txBody>
          <a:bodyPr>
            <a:normAutofit fontScale="90000"/>
          </a:bodyPr>
          <a:lstStyle/>
          <a:p>
            <a:r>
              <a:rPr lang="it-IT" sz="2400" dirty="0"/>
              <a:t>				Aule</a:t>
            </a:r>
          </a:p>
        </p:txBody>
      </p:sp>
      <p:pic>
        <p:nvPicPr>
          <p:cNvPr id="5122" name="Picture 2" descr="C:\Users\Francesca Cucchi\Desktop\aul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262335">
            <a:off x="159569" y="719330"/>
            <a:ext cx="4643470" cy="3482602"/>
          </a:xfrm>
          <a:prstGeom prst="rect">
            <a:avLst/>
          </a:prstGeom>
          <a:noFill/>
        </p:spPr>
      </p:pic>
      <p:pic>
        <p:nvPicPr>
          <p:cNvPr id="5123" name="Picture 3" descr="C:\Users\Francesca Cucchi\Desktop\aula S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5291">
            <a:off x="4138911" y="2859712"/>
            <a:ext cx="4943463" cy="3707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PROGETTI COMUNI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LABORATORI CREATIVI</a:t>
            </a:r>
          </a:p>
          <a:p>
            <a:r>
              <a:rPr lang="it-IT" dirty="0"/>
              <a:t>GIOCO – SPORT</a:t>
            </a:r>
          </a:p>
          <a:p>
            <a:r>
              <a:rPr lang="it-IT" dirty="0"/>
              <a:t>PROGETTO MUSICALE (FILARMONICA di TALAMONA)</a:t>
            </a:r>
          </a:p>
          <a:p>
            <a:r>
              <a:rPr lang="it-IT" dirty="0"/>
              <a:t>ADESIONE A PROPOSTE/PROGETTI del TERRITORIO</a:t>
            </a:r>
          </a:p>
          <a:p>
            <a:r>
              <a:rPr lang="it-IT" dirty="0"/>
              <a:t>PROMOZIONE della LETTURA attraverso la collaborazione con la BIBLIOTECA di </a:t>
            </a:r>
            <a:r>
              <a:rPr lang="it-IT" dirty="0" err="1"/>
              <a:t>Talamona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Galassi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</TotalTime>
  <Words>183</Words>
  <Application>Microsoft Office PowerPoint</Application>
  <PresentationFormat>Presentazione su schermo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Equinozio</vt:lpstr>
      <vt:lpstr>SCUOLA PRIMARIA  TALAMONA</vt:lpstr>
      <vt:lpstr>LE NOSTRE  PAROLE  D’ORDINE</vt:lpstr>
      <vt:lpstr>PROPOSTE   TEMPI  SCUOLA</vt:lpstr>
      <vt:lpstr>SPAZI  COMUNI       </vt:lpstr>
      <vt:lpstr>Diapositiva 5</vt:lpstr>
      <vt:lpstr>Giardino , lato ovest e lato est</vt:lpstr>
      <vt:lpstr>Atelier creativo (in fase di allestimento)</vt:lpstr>
      <vt:lpstr>    Aule</vt:lpstr>
      <vt:lpstr>PROGETTI COMUNI</vt:lpstr>
      <vt:lpstr>METODOLOGIE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SCUOLA PRIMARIA  TALAMONA</dc:title>
  <dc:creator>Francesca Cucchi</dc:creator>
  <cp:lastModifiedBy>assistente3</cp:lastModifiedBy>
  <cp:revision>16</cp:revision>
  <dcterms:created xsi:type="dcterms:W3CDTF">2021-01-06T12:48:27Z</dcterms:created>
  <dcterms:modified xsi:type="dcterms:W3CDTF">2021-01-16T07:59:12Z</dcterms:modified>
</cp:coreProperties>
</file>